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1"/>
  </p:sldMasterIdLst>
  <p:sldIdLst>
    <p:sldId id="262" r:id="rId2"/>
  </p:sldIdLst>
  <p:sldSz cx="6858000" cy="9144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94" autoAdjust="0"/>
  </p:normalViewPr>
  <p:slideViewPr>
    <p:cSldViewPr snapToGrid="0" snapToObjects="1">
      <p:cViewPr>
        <p:scale>
          <a:sx n="114" d="100"/>
          <a:sy n="114" d="100"/>
        </p:scale>
        <p:origin x="-1352" y="-8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713176" y="328588"/>
            <a:ext cx="1709182" cy="406071"/>
          </a:xfrm>
        </p:spPr>
        <p:txBody>
          <a:bodyPr/>
          <a:lstStyle>
            <a:lvl1pPr>
              <a:defRPr sz="2400"/>
            </a:lvl1pPr>
          </a:lstStyle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Name</a:t>
            </a:r>
            <a:endParaRPr dirty="0"/>
          </a:p>
        </p:txBody>
      </p:sp>
      <p:sp>
        <p:nvSpPr>
          <p:cNvPr id="8" name="Text Placeholder 9"/>
          <p:cNvSpPr>
            <a:spLocks noGrp="1"/>
          </p:cNvSpPr>
          <p:nvPr>
            <p:ph type="body" idx="10"/>
          </p:nvPr>
        </p:nvSpPr>
        <p:spPr>
          <a:xfrm>
            <a:off x="663394" y="2539489"/>
            <a:ext cx="5517273" cy="3342421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Arial Unicode MS" panose="020B0604020202020204" pitchFamily="50" charset="-128"/>
                <a:cs typeface="Arial Unicode MS" panose="020B0604020202020204" pitchFamily="50" charset="-128"/>
              </a:defRPr>
            </a:lvl1pPr>
            <a:lvl2pPr>
              <a:defRPr>
                <a:latin typeface="Calibri" panose="020F0502020204030204" pitchFamily="34" charset="0"/>
                <a:ea typeface="Arial Unicode MS" panose="020B0604020202020204" pitchFamily="50" charset="-128"/>
                <a:cs typeface="Arial Unicode MS" panose="020B0604020202020204" pitchFamily="50" charset="-128"/>
              </a:defRPr>
            </a:lvl2pPr>
            <a:lvl3pPr>
              <a:defRPr>
                <a:latin typeface="Calibri" panose="020F0502020204030204" pitchFamily="34" charset="0"/>
                <a:ea typeface="Arial Unicode MS" panose="020B0604020202020204" pitchFamily="50" charset="-128"/>
                <a:cs typeface="Arial Unicode MS" panose="020B0604020202020204" pitchFamily="50" charset="-128"/>
              </a:defRPr>
            </a:lvl3pPr>
            <a:lvl4pPr>
              <a:defRPr>
                <a:latin typeface="Calibri" panose="020F0502020204030204" pitchFamily="34" charset="0"/>
                <a:ea typeface="Arial Unicode MS" panose="020B0604020202020204" pitchFamily="50" charset="-128"/>
                <a:cs typeface="Arial Unicode MS" panose="020B0604020202020204" pitchFamily="50" charset="-128"/>
              </a:defRPr>
            </a:lvl4pPr>
            <a:lvl5pPr>
              <a:defRPr>
                <a:latin typeface="Calibri" panose="020F0502020204030204" pitchFamily="34" charset="0"/>
                <a:ea typeface="Arial Unicode MS" panose="020B0604020202020204" pitchFamily="50" charset="-128"/>
                <a:cs typeface="Arial Unicode MS" panose="020B0604020202020204" pitchFamily="50" charset="-128"/>
              </a:defRPr>
            </a:lvl5pPr>
          </a:lstStyle>
          <a:p>
            <a:pPr lvl="0"/>
            <a:r>
              <a:rPr lang="en-US" altLang="ja-JP" dirty="0" smtClean="0"/>
              <a:t>Click to edit Master text styles</a:t>
            </a:r>
          </a:p>
          <a:p>
            <a:pPr lvl="1"/>
            <a:r>
              <a:rPr lang="en-US" altLang="ja-JP" dirty="0" smtClean="0"/>
              <a:t>Second level</a:t>
            </a:r>
          </a:p>
          <a:p>
            <a:pPr lvl="2"/>
            <a:r>
              <a:rPr lang="en-US" altLang="ja-JP" dirty="0" smtClean="0"/>
              <a:t>Third level</a:t>
            </a:r>
          </a:p>
          <a:p>
            <a:pPr lvl="3"/>
            <a:r>
              <a:rPr lang="en-US" altLang="ja-JP" dirty="0" smtClean="0"/>
              <a:t>Fourth level</a:t>
            </a:r>
          </a:p>
          <a:p>
            <a:pPr lvl="4"/>
            <a:r>
              <a:rPr lang="en-US" altLang="ja-JP" dirty="0" smtClean="0"/>
              <a:t>Fifth level</a:t>
            </a:r>
            <a:endParaRPr lang="en-US" dirty="0"/>
          </a:p>
        </p:txBody>
      </p:sp>
      <p:sp>
        <p:nvSpPr>
          <p:cNvPr id="13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784873" y="387048"/>
            <a:ext cx="1387420" cy="1964924"/>
          </a:xfrm>
        </p:spPr>
        <p:txBody>
          <a:bodyPr/>
          <a:lstStyle/>
          <a:p>
            <a:r>
              <a:rPr lang="en-US" altLang="ja-JP" dirty="0" smtClean="0"/>
              <a:t>Drag picture to placeholder or click icon to add</a:t>
            </a:r>
            <a:endParaRPr lang="en-US" dirty="0"/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6"/>
          </p:nvPr>
        </p:nvSpPr>
        <p:spPr>
          <a:xfrm>
            <a:off x="1330779" y="1615163"/>
            <a:ext cx="3245262" cy="371475"/>
          </a:xfrm>
        </p:spPr>
        <p:txBody>
          <a:bodyPr>
            <a:noAutofit/>
          </a:bodyPr>
          <a:lstStyle>
            <a:lvl1pPr>
              <a:defRPr sz="1100"/>
            </a:lvl1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9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663394" y="6025848"/>
            <a:ext cx="1538187" cy="1964924"/>
          </a:xfrm>
        </p:spPr>
        <p:txBody>
          <a:bodyPr/>
          <a:lstStyle/>
          <a:p>
            <a:r>
              <a:rPr lang="en-US" altLang="ja-JP" dirty="0" smtClean="0"/>
              <a:t>Drag picture to placeholder or click icon to add</a:t>
            </a:r>
            <a:endParaRPr lang="en-US" dirty="0"/>
          </a:p>
        </p:txBody>
      </p:sp>
      <p:sp>
        <p:nvSpPr>
          <p:cNvPr id="11" name="Text Placehold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754041" y="734659"/>
            <a:ext cx="1325480" cy="371475"/>
          </a:xfrm>
        </p:spPr>
        <p:txBody>
          <a:bodyPr>
            <a:noAutofit/>
          </a:bodyPr>
          <a:lstStyle>
            <a:lvl1pPr>
              <a:defRPr sz="1100">
                <a:solidFill>
                  <a:srgbClr val="FF0000"/>
                </a:solidFill>
              </a:defRPr>
            </a:lvl1pPr>
          </a:lstStyle>
          <a:p>
            <a:pPr lvl="0"/>
            <a:r>
              <a:rPr lang="ja-JP" altLang="en-US" dirty="0" smtClean="0"/>
              <a:t>名前</a:t>
            </a:r>
            <a:endParaRPr lang="en-US" altLang="ja-JP" dirty="0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563" y="474354"/>
            <a:ext cx="2397273" cy="38937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Name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959" y="2928796"/>
            <a:ext cx="5430548" cy="35423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endParaRPr lang="en-US" altLang="ja-JP" dirty="0" smtClean="0"/>
          </a:p>
        </p:txBody>
      </p:sp>
      <p:pic>
        <p:nvPicPr>
          <p:cNvPr id="14" name="Picture 13" descr="Dag-Logo-201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061" y="8367492"/>
            <a:ext cx="464974" cy="464974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679437" y="2083720"/>
            <a:ext cx="550517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39205" y="1668639"/>
            <a:ext cx="10486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latin typeface="ヒラギノ角ゴ Pro W3"/>
                <a:ea typeface="ヒラギノ角ゴ Pro W3"/>
                <a:cs typeface="ヒラギノ角ゴ Pro W3"/>
              </a:rPr>
              <a:t>カテゴリー：</a:t>
            </a:r>
            <a:endParaRPr lang="en-US" altLang="ja-JP" sz="1400" dirty="0" smtClean="0"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9205" y="2162552"/>
            <a:ext cx="14269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latin typeface="Calibri" panose="020F0502020204030204" pitchFamily="34" charset="0"/>
                <a:ea typeface="ヒラギノ角ゴ Pro W3"/>
                <a:cs typeface="ヒラギノ角ゴ Pro W3"/>
              </a:rPr>
              <a:t>BIOGRAPHY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82025" y="8384954"/>
            <a:ext cx="42523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 err="1" smtClean="0">
                <a:solidFill>
                  <a:schemeClr val="bg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ヒラギノ角ゴ Pro W3"/>
              </a:rPr>
              <a:t>Dagmusic</a:t>
            </a:r>
            <a:r>
              <a:rPr lang="en-US" altLang="ja-JP" sz="1200" dirty="0" smtClean="0">
                <a:solidFill>
                  <a:schemeClr val="bg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ヒラギノ角ゴ Pro W3"/>
              </a:rPr>
              <a:t> Ltd.</a:t>
            </a:r>
            <a:r>
              <a:rPr lang="ja-JP" altLang="en-US" sz="1200" dirty="0" smtClean="0">
                <a:solidFill>
                  <a:schemeClr val="bg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ヒラギノ角ゴ Pro W3"/>
              </a:rPr>
              <a:t> </a:t>
            </a:r>
            <a:r>
              <a:rPr lang="en-US" altLang="ja-JP" sz="1200" dirty="0" smtClean="0">
                <a:solidFill>
                  <a:schemeClr val="bg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ヒラギノ角ゴ Pro W3"/>
              </a:rPr>
              <a:t> </a:t>
            </a:r>
            <a:r>
              <a:rPr lang="en-US" altLang="ja-JP" sz="1000" dirty="0" smtClean="0">
                <a:solidFill>
                  <a:schemeClr val="bg1">
                    <a:lumMod val="50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201Nakashima House 6-8-5 </a:t>
            </a:r>
            <a:r>
              <a:rPr lang="en-US" altLang="ja-JP" sz="1000" dirty="0" err="1" smtClean="0">
                <a:solidFill>
                  <a:schemeClr val="bg1">
                    <a:lumMod val="50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Roppongi</a:t>
            </a:r>
            <a:r>
              <a:rPr lang="en-US" altLang="ja-JP" sz="1000" dirty="0" smtClean="0">
                <a:solidFill>
                  <a:schemeClr val="bg1">
                    <a:lumMod val="50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, Minato-ku, Tokyo 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〒</a:t>
            </a:r>
            <a:r>
              <a:rPr lang="en-US" altLang="ja-JP" sz="1000" dirty="0" smtClean="0">
                <a:solidFill>
                  <a:schemeClr val="bg1">
                    <a:lumMod val="50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106-0032 Japan  Tel: +81-3-3423-9665 www.dagmusic.com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chemeClr val="accent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None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920" y="387048"/>
            <a:ext cx="1659589" cy="406071"/>
          </a:xfrm>
        </p:spPr>
        <p:txBody>
          <a:bodyPr/>
          <a:lstStyle/>
          <a:p>
            <a:r>
              <a:rPr lang="en-US" altLang="en-US" sz="2800" dirty="0" smtClean="0">
                <a:solidFill>
                  <a:srgbClr val="FF0000"/>
                </a:solidFill>
                <a:latin typeface="+mj-lt"/>
              </a:rPr>
              <a:t>SAKI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0"/>
          </p:nvPr>
        </p:nvSpPr>
        <p:spPr>
          <a:xfrm>
            <a:off x="655020" y="2856943"/>
            <a:ext cx="5517273" cy="4065139"/>
          </a:xfrm>
        </p:spPr>
        <p:txBody>
          <a:bodyPr>
            <a:normAutofit lnSpcReduction="10000"/>
          </a:bodyPr>
          <a:lstStyle/>
          <a:p>
            <a:r>
              <a:rPr lang="ja-JP" altLang="en-US" sz="1600" dirty="0" smtClean="0"/>
              <a:t>２年間事務所の預かりで活動し、現在はタレント事務所にて所属しており、声優や顔出しの仕事も行なっております。</a:t>
            </a:r>
            <a:endParaRPr lang="en-US" altLang="ja-JP" sz="1600" dirty="0" smtClean="0"/>
          </a:p>
          <a:p>
            <a:r>
              <a:rPr lang="ja-JP" altLang="en-US" sz="1600" dirty="0" smtClean="0"/>
              <a:t>ナ</a:t>
            </a:r>
            <a:r>
              <a:rPr lang="ja-JP" altLang="en-US" sz="1600" dirty="0" smtClean="0"/>
              <a:t>レーター</a:t>
            </a:r>
            <a:r>
              <a:rPr lang="ja-JP" altLang="en-US" sz="1600" dirty="0"/>
              <a:t>・声優としての経歴</a:t>
            </a:r>
            <a:r>
              <a:rPr lang="ja-JP" altLang="en-US" sz="1600" dirty="0" smtClean="0"/>
              <a:t>：</a:t>
            </a:r>
            <a:endParaRPr lang="en-US" altLang="ja-JP" sz="1600" dirty="0" smtClean="0"/>
          </a:p>
          <a:p>
            <a:pPr marL="285750" indent="-285750">
              <a:buFont typeface="Arial"/>
              <a:buChar char="•"/>
            </a:pPr>
            <a:r>
              <a:rPr lang="ja-JP" altLang="en-US" sz="1600" dirty="0" smtClean="0"/>
              <a:t>企業コンペ用ボイス付きナレーション</a:t>
            </a:r>
            <a:endParaRPr lang="en-US" altLang="ja-JP" sz="1600" dirty="0" smtClean="0"/>
          </a:p>
          <a:p>
            <a:pPr marL="285750" indent="-285750">
              <a:buFont typeface="Arial"/>
              <a:buChar char="•"/>
            </a:pPr>
            <a:r>
              <a:rPr lang="ja-JP" altLang="en-US" sz="1600" dirty="0" smtClean="0"/>
              <a:t>ホームセンター</a:t>
            </a:r>
            <a:r>
              <a:rPr lang="en-US" altLang="ja-JP" sz="1600" dirty="0" smtClean="0"/>
              <a:t>IKEA</a:t>
            </a:r>
            <a:r>
              <a:rPr lang="ja-JP" altLang="en-US" sz="1600" dirty="0" smtClean="0"/>
              <a:t>　店内ナレーション</a:t>
            </a:r>
            <a:endParaRPr lang="en-US" altLang="ja-JP" sz="1600" dirty="0" smtClean="0"/>
          </a:p>
          <a:p>
            <a:pPr marL="285750" indent="-285750">
              <a:buFont typeface="Arial"/>
              <a:buChar char="•"/>
            </a:pPr>
            <a:r>
              <a:rPr lang="ja-JP" altLang="en-US" sz="1600" dirty="0" smtClean="0"/>
              <a:t>ラジオ</a:t>
            </a:r>
            <a:r>
              <a:rPr lang="en-US" altLang="ja-JP" sz="1600" dirty="0" smtClean="0"/>
              <a:t>CM</a:t>
            </a:r>
          </a:p>
          <a:p>
            <a:pPr marL="285750" indent="-285750">
              <a:buFont typeface="Arial"/>
              <a:buChar char="•"/>
            </a:pPr>
            <a:r>
              <a:rPr lang="ja-JP" altLang="en-US" sz="1600" dirty="0" smtClean="0"/>
              <a:t>フリーゲーム（少女、騎士、高貴、ウンディーネ役）</a:t>
            </a:r>
            <a:endParaRPr lang="en-US" altLang="ja-JP" sz="1600" dirty="0" smtClean="0"/>
          </a:p>
          <a:p>
            <a:pPr marL="285750" indent="-285750">
              <a:buFont typeface="Arial"/>
              <a:buChar char="•"/>
            </a:pPr>
            <a:r>
              <a:rPr lang="ja-JP" altLang="en-US" sz="1600" dirty="0" smtClean="0"/>
              <a:t>東京ヴァンパイアホテル　アテレコ多数</a:t>
            </a:r>
            <a:endParaRPr lang="en-US" altLang="ja-JP" sz="1600" dirty="0" smtClean="0"/>
          </a:p>
          <a:p>
            <a:pPr marL="285750" indent="-285750">
              <a:buFont typeface="Arial"/>
              <a:buChar char="•"/>
            </a:pPr>
            <a:r>
              <a:rPr lang="en-US" altLang="ja-JP" sz="1600" dirty="0" smtClean="0"/>
              <a:t>FM</a:t>
            </a:r>
            <a:r>
              <a:rPr lang="ja-JP" altLang="en-US" sz="1600" dirty="0" smtClean="0"/>
              <a:t>うらやす</a:t>
            </a:r>
            <a:r>
              <a:rPr lang="en-US" altLang="ja-JP" sz="1600" dirty="0" smtClean="0"/>
              <a:t>DIAMONDSATURDAY</a:t>
            </a:r>
            <a:r>
              <a:rPr lang="ja-JP" altLang="en-US" sz="1600" dirty="0" smtClean="0"/>
              <a:t>　前期アシスタントパーソナリティー</a:t>
            </a:r>
            <a:endParaRPr lang="en-US" altLang="ja-JP" sz="1600" dirty="0" smtClean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1653608" y="1670593"/>
            <a:ext cx="2773886" cy="371475"/>
          </a:xfrm>
        </p:spPr>
        <p:txBody>
          <a:bodyPr/>
          <a:lstStyle/>
          <a:p>
            <a:r>
              <a:rPr lang="ja-JP" altLang="en-US" dirty="0" smtClean="0"/>
              <a:t>ナレーター・声優・シンガー</a:t>
            </a:r>
            <a:endParaRPr lang="en-US" altLang="ja-JP" dirty="0" smtClean="0"/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4294967295"/>
          </p:nvPr>
        </p:nvSpPr>
        <p:spPr>
          <a:xfrm>
            <a:off x="619535" y="769255"/>
            <a:ext cx="1325480" cy="371475"/>
          </a:xfrm>
        </p:spPr>
        <p:txBody>
          <a:bodyPr>
            <a:noAutofit/>
          </a:bodyPr>
          <a:lstStyle>
            <a:lvl1pPr>
              <a:defRPr sz="1100"/>
            </a:lvl1pPr>
          </a:lstStyle>
          <a:p>
            <a:pPr lvl="0"/>
            <a:r>
              <a:rPr lang="ja-JP" altLang="en-US" sz="1200" dirty="0" smtClean="0">
                <a:solidFill>
                  <a:srgbClr val="FF0000"/>
                </a:solidFill>
              </a:rPr>
              <a:t>サキ</a:t>
            </a:r>
            <a:endParaRPr lang="en-US" altLang="ja-JP" sz="1200" dirty="0" smtClean="0">
              <a:solidFill>
                <a:srgbClr val="FF0000"/>
              </a:solidFill>
            </a:endParaRPr>
          </a:p>
        </p:txBody>
      </p:sp>
      <p:pic>
        <p:nvPicPr>
          <p:cNvPr id="6" name="Picture Placeholder 5" descr="17-02-13-17-36-28-719_deco.jpg"/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386" b="14464"/>
          <a:stretch/>
        </p:blipFill>
        <p:spPr/>
      </p:pic>
    </p:spTree>
    <p:extLst>
      <p:ext uri="{BB962C8B-B14F-4D97-AF65-F5344CB8AC3E}">
        <p14:creationId xmlns:p14="http://schemas.microsoft.com/office/powerpoint/2010/main" val="125436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ag profile 1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Dag profile 1.thmx</Template>
  <TotalTime>1526</TotalTime>
  <Words>109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Dag profile 1</vt:lpstr>
      <vt:lpstr>SAKI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Takie Yorozuya</dc:creator>
  <cp:lastModifiedBy>Shu</cp:lastModifiedBy>
  <cp:revision>63</cp:revision>
  <cp:lastPrinted>2016-07-14T06:38:23Z</cp:lastPrinted>
  <dcterms:created xsi:type="dcterms:W3CDTF">2014-01-24T08:03:18Z</dcterms:created>
  <dcterms:modified xsi:type="dcterms:W3CDTF">2017-07-11T06:00:44Z</dcterms:modified>
</cp:coreProperties>
</file>